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2801600" cx="960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VSjiA+JAoZ4LWEWDAqUXqrENq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739352" y="3328564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2481607" y="5070819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529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indent="-388619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indent="-36195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  <a:defRPr b="0" i="0" sz="29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Arial"/>
              <a:buNone/>
              <a:defRPr b="0" i="0" sz="46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290" lvl="0" marL="45720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b="0" i="0" sz="29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8619" lvl="1" marL="914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8614" lvl="3" marL="1828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8614" lvl="4" marL="22860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4" lvl="5" marL="27432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8614" lvl="6" marL="3200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8615" lvl="7" marL="3657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8615" lvl="8" marL="4114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59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8750" y="3929650"/>
            <a:ext cx="9273900" cy="16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atuação do núcleo PIBID Biologia da ESALQ ocorre em parceria com a Escola Estadual Antonio de Melo Cotrim, e como atividade do segundo bimestre de 2021 a professora supervisora apresentou a possibilidade de discussões na disciplina eletiva “Ciência contra a desinformação”. Para tanto, os pibidianos elegeram temas para apresentações em formato de “lives”. Assim, o tema “Maconha Medicinal” foi apresentado para alunos do ensino médio (1º ao 3º ano), após um planejamento cuidadoso que focalizou como tema principal “Plantas Medicinais”. O planejamento buscou selecionar dados, imagens, vídeos e questões que auxiliassem na promoção de uma atividade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dinâmica e também apresentasse questões científicas e argumentos. Foi realizada uma live de 50 minutos repetida em dois dias diferentes para duas turmas. Os estudantes acompanharam a “live” através do Google Meet e poderiam interagir de duas formas: utilizando cartões verdes e vermelhos para responderam aos questionamentos propostos e também enviar questões ou dúvidas para que os pibidianos respondessem.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-8200" y="2803874"/>
            <a:ext cx="966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563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Julia Bellucco da Cruz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Bruna de Oliveira Santos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, Giovana Barnabé Campos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Taitiany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Karita Bonzanini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7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563"/>
              <a:buNone/>
            </a:pP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Escola Superior de Agricultura Luiz de Queiroz (ESALQ/USP)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9601200" cy="1728847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 flipH="1">
            <a:off x="128748" y="241034"/>
            <a:ext cx="4393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Institucional de Bolsa de Iniciação à Docência - USP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6262" y="230297"/>
            <a:ext cx="2500974" cy="13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926" y="-150456"/>
            <a:ext cx="2519083" cy="20639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0" y="1734550"/>
            <a:ext cx="9601200" cy="1046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Ciência Contra a Desinformação: como discutir o tema "Maconha Medicinal" com estudantes do Ensino Médio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41500" y="3398375"/>
            <a:ext cx="9667800" cy="569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Introdução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50" y="6352188"/>
            <a:ext cx="2667000" cy="14919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7550" y="6344363"/>
            <a:ext cx="2664946" cy="1491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6100" y="6346363"/>
            <a:ext cx="2667000" cy="14631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650" y="8951250"/>
            <a:ext cx="2667000" cy="148003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cxnSp>
        <p:nvCxnSpPr>
          <p:cNvPr id="96" name="Google Shape;96;p1"/>
          <p:cNvCxnSpPr>
            <a:stCxn id="97" idx="3"/>
            <a:endCxn id="98" idx="1"/>
          </p:cNvCxnSpPr>
          <p:nvPr/>
        </p:nvCxnSpPr>
        <p:spPr>
          <a:xfrm flipH="1" rot="10800000">
            <a:off x="2630550" y="9614625"/>
            <a:ext cx="1263600" cy="12708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"/>
          <p:cNvSpPr txBox="1"/>
          <p:nvPr/>
        </p:nvSpPr>
        <p:spPr>
          <a:xfrm>
            <a:off x="3894075" y="9337688"/>
            <a:ext cx="22668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Diferenças entre maconha droga e maconha medicinal.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352950" y="8966325"/>
            <a:ext cx="3084600" cy="569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Considerações finais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6352950" y="9656406"/>
            <a:ext cx="3084600" cy="286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Ao final da apresentação avalia-se que o objetivo de apresentar os usos da maconha medicinal aos alunos, apresentando questões científicas para combater a desinformação e também não causar atritos ou confusões com relação a um tema polêmico, foi atingido.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Recebemos elogios dos próprios estudantes sobre a abordagem e explicações detalhadas sobre o tema que ainda é um grande tabu nos dias atuais.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894075" y="10003363"/>
            <a:ext cx="22668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Efeitos da maconha droga no organismo.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894075" y="10669038"/>
            <a:ext cx="22668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Efeitos da maconha medicinal no organismo.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894075" y="11317113"/>
            <a:ext cx="22668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Principais doenças tratadas com maconha medicinal.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894075" y="11965188"/>
            <a:ext cx="2266800" cy="5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Legalização e descriminalização da maconha medicinal.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" name="Google Shape;105;p1"/>
          <p:cNvCxnSpPr>
            <a:stCxn id="97" idx="3"/>
            <a:endCxn id="101" idx="1"/>
          </p:cNvCxnSpPr>
          <p:nvPr/>
        </p:nvCxnSpPr>
        <p:spPr>
          <a:xfrm flipH="1" rot="10800000">
            <a:off x="2630550" y="10280325"/>
            <a:ext cx="1263600" cy="6051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"/>
          <p:cNvCxnSpPr>
            <a:stCxn id="97" idx="3"/>
            <a:endCxn id="102" idx="1"/>
          </p:cNvCxnSpPr>
          <p:nvPr/>
        </p:nvCxnSpPr>
        <p:spPr>
          <a:xfrm>
            <a:off x="2630550" y="10885425"/>
            <a:ext cx="1263600" cy="606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"/>
          <p:cNvCxnSpPr>
            <a:stCxn id="97" idx="3"/>
            <a:endCxn id="103" idx="1"/>
          </p:cNvCxnSpPr>
          <p:nvPr/>
        </p:nvCxnSpPr>
        <p:spPr>
          <a:xfrm>
            <a:off x="2630550" y="10885425"/>
            <a:ext cx="1263600" cy="7086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"/>
          <p:cNvCxnSpPr>
            <a:stCxn id="97" idx="3"/>
            <a:endCxn id="104" idx="1"/>
          </p:cNvCxnSpPr>
          <p:nvPr/>
        </p:nvCxnSpPr>
        <p:spPr>
          <a:xfrm>
            <a:off x="2630550" y="10885425"/>
            <a:ext cx="1263600" cy="13569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"/>
          <p:cNvSpPr/>
          <p:nvPr/>
        </p:nvSpPr>
        <p:spPr>
          <a:xfrm>
            <a:off x="323850" y="11254876"/>
            <a:ext cx="2266671" cy="203768"/>
          </a:xfrm>
          <a:custGeom>
            <a:rect b="b" l="l" r="r" t="t"/>
            <a:pathLst>
              <a:path extrusionOk="0" h="5715" w="105537">
                <a:moveTo>
                  <a:pt x="0" y="0"/>
                </a:moveTo>
                <a:lnTo>
                  <a:pt x="6858" y="5715"/>
                </a:lnTo>
                <a:lnTo>
                  <a:pt x="97917" y="5715"/>
                </a:lnTo>
                <a:lnTo>
                  <a:pt x="105537" y="38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Google Shape;110;p1"/>
          <p:cNvSpPr txBox="1"/>
          <p:nvPr/>
        </p:nvSpPr>
        <p:spPr>
          <a:xfrm>
            <a:off x="133350" y="7900063"/>
            <a:ext cx="2819400" cy="9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O tema principal da “live” foi “Plantas Medicinais” e a </a:t>
            </a:r>
            <a:r>
              <a:rPr i="1" lang="en-US" sz="1200">
                <a:latin typeface="Times New Roman"/>
                <a:ea typeface="Times New Roman"/>
                <a:cs typeface="Times New Roman"/>
                <a:sym typeface="Times New Roman"/>
              </a:rPr>
              <a:t>Cannabis sativa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(maconha) foi apresentada como um exemplo de planta medicinal.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3200326" y="7973175"/>
            <a:ext cx="2819400" cy="73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“live” iniciou com explicações sobre plantas medicinais, questões históricas e exemplos de plantas utilizadas atualmente.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267300" y="7877925"/>
            <a:ext cx="3084600" cy="9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Foi usada a dinâmica de perguntas mostrando alguns exemplos de plantas medicinais, usando cartões verdes e vermelhos para que os estudantes pudessem indicar as respostas.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23850" y="10515975"/>
            <a:ext cx="2306700" cy="73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Por fim, abordamos o tema “Maconha medicinal”, como mais um exemplo de planta medicinal.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76250" y="11415100"/>
            <a:ext cx="1952700" cy="129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Além dos pontos a favor, trouxemos os argumentos usados contra a legalização da maconha medicinal, para que ambos os lados fossem esclarecidos.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3300" y="12242400"/>
            <a:ext cx="694292" cy="5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06900" y="12242400"/>
            <a:ext cx="694292" cy="5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638" y="3395900"/>
            <a:ext cx="694292" cy="5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3250" y="3347588"/>
            <a:ext cx="694292" cy="57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-41500" y="5638150"/>
            <a:ext cx="9667800" cy="569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Desenvolvimento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638" y="5607450"/>
            <a:ext cx="694292" cy="5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3250" y="5608538"/>
            <a:ext cx="694292" cy="5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2021-07-13T16:56:27Z</dcterms:created>
  <dc:creator>Jéssica Coelho</dc:creator>
</cp:coreProperties>
</file>